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Seed of Hope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Kramer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Kramer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02750"/>
            <a:ext cx="8087100" cy="43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seed of hope* in my soul,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little seed of hope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Gonna tend it ev’ry day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that it grows strong, oh this I pray,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that seed of hope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will bloom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*hope, joy, peace, etc.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1323" y="4101030"/>
            <a:ext cx="30957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